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E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858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Световозвращающие  элементы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2400" y="914400"/>
            <a:ext cx="2667000" cy="3647599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Где нужно использовать </a:t>
            </a:r>
            <a:r>
              <a:rPr lang="ru-RU" b="1" i="1" dirty="0" err="1" smtClean="0">
                <a:solidFill>
                  <a:srgbClr val="C00000"/>
                </a:solidFill>
              </a:rPr>
              <a:t>световозвращающие</a:t>
            </a:r>
            <a:r>
              <a:rPr lang="ru-RU" b="1" i="1" dirty="0" smtClean="0">
                <a:solidFill>
                  <a:srgbClr val="C00000"/>
                </a:solidFill>
              </a:rPr>
              <a:t> элементы ?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sz="1400" b="1" i="1" dirty="0" smtClean="0"/>
              <a:t>На верхней одежде, обуви, шапках.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i="1" dirty="0" smtClean="0">
                <a:solidFill>
                  <a:srgbClr val="C00000"/>
                </a:solidFill>
              </a:rPr>
              <a:t> </a:t>
            </a:r>
            <a:r>
              <a:rPr lang="ru-RU" sz="1400" b="1" i="1" dirty="0" smtClean="0"/>
              <a:t>На рюкзаках, сумках, папках и других предметах.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i="1" dirty="0" smtClean="0">
                <a:solidFill>
                  <a:srgbClr val="C00000"/>
                </a:solidFill>
              </a:rPr>
              <a:t> </a:t>
            </a:r>
            <a:r>
              <a:rPr lang="ru-RU" sz="1400" b="1" i="1" dirty="0" smtClean="0"/>
              <a:t>На колясках, велосипедах, самокатах, санках и др.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i="1" dirty="0" smtClean="0">
                <a:solidFill>
                  <a:srgbClr val="C00000"/>
                </a:solidFill>
              </a:rPr>
              <a:t> </a:t>
            </a:r>
            <a:r>
              <a:rPr lang="ru-RU" sz="1400" b="1" i="1" dirty="0" smtClean="0"/>
              <a:t>На шлеме и специальной защитной амуниции.</a:t>
            </a:r>
            <a:r>
              <a:rPr lang="ru-RU" sz="1400" b="1" i="1" dirty="0" smtClean="0">
                <a:solidFill>
                  <a:srgbClr val="C00000"/>
                </a:solidFill>
              </a:rPr>
              <a:t> </a:t>
            </a:r>
            <a:endParaRPr lang="ru-RU" sz="1400" b="1" i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914399"/>
            <a:ext cx="4191000" cy="58821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Что должен знать родитель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/>
              <a:t> </a:t>
            </a:r>
            <a:r>
              <a:rPr lang="ru-RU" sz="1400" b="1" i="1" dirty="0" smtClean="0"/>
              <a:t>Приобретая одежду ребёнку, нужно обратить внимание на наличие на ней </a:t>
            </a:r>
            <a:r>
              <a:rPr lang="ru-RU" sz="1400" b="1" i="1" dirty="0" err="1" smtClean="0"/>
              <a:t>световозвращающихся</a:t>
            </a:r>
            <a:r>
              <a:rPr lang="ru-RU" sz="1400" b="1" i="1" dirty="0" smtClean="0"/>
              <a:t> элементов.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i="1" dirty="0" smtClean="0">
                <a:solidFill>
                  <a:srgbClr val="C00000"/>
                </a:solidFill>
              </a:rPr>
              <a:t> 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Свтовозвращающие</a:t>
            </a:r>
            <a:r>
              <a:rPr lang="ru-RU" sz="1400" b="1" i="1" dirty="0" smtClean="0"/>
              <a:t> элементы у ребёнка ростом 140 см размещаются на рюкзаке, верхней части рукава, головном уборе.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i="1" dirty="0" smtClean="0">
                <a:solidFill>
                  <a:srgbClr val="C00000"/>
                </a:solidFill>
              </a:rPr>
              <a:t> </a:t>
            </a:r>
            <a:r>
              <a:rPr lang="ru-RU" sz="1400" b="1" i="1" dirty="0" smtClean="0"/>
              <a:t>Чем больше </a:t>
            </a:r>
            <a:r>
              <a:rPr lang="ru-RU" sz="1400" b="1" i="1" dirty="0" err="1" smtClean="0"/>
              <a:t>световозвращающих</a:t>
            </a:r>
            <a:r>
              <a:rPr lang="ru-RU" sz="1400" b="1" i="1" dirty="0" smtClean="0"/>
              <a:t> элементов на одежде ребёнка, тем он заметнее для водителя транспортного средства в тёмное время суток.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i="1" dirty="0" smtClean="0">
                <a:solidFill>
                  <a:srgbClr val="C00000"/>
                </a:solidFill>
              </a:rPr>
              <a:t> </a:t>
            </a:r>
            <a:r>
              <a:rPr lang="ru-RU" sz="1400" b="1" i="1" dirty="0" smtClean="0"/>
              <a:t>В собственном автомобиле необходимо иметь сигнальный жилет со </a:t>
            </a:r>
            <a:r>
              <a:rPr lang="ru-RU" sz="1400" b="1" i="1" dirty="0" err="1" smtClean="0"/>
              <a:t>световозвращающими</a:t>
            </a:r>
            <a:r>
              <a:rPr lang="ru-RU" sz="1400" b="1" i="1" dirty="0" smtClean="0"/>
              <a:t> элементами.</a:t>
            </a:r>
          </a:p>
          <a:p>
            <a:r>
              <a:rPr lang="ru-RU" b="1" i="1" dirty="0" smtClean="0">
                <a:solidFill>
                  <a:srgbClr val="C00000"/>
                </a:solidFill>
              </a:rPr>
              <a:t>Что должен знать ребёнок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sz="1400" b="1" i="1" dirty="0" err="1" smtClean="0">
                <a:solidFill>
                  <a:schemeClr val="tx1"/>
                </a:solidFill>
              </a:rPr>
              <a:t>Световозвращающиеся</a:t>
            </a:r>
            <a:r>
              <a:rPr lang="ru-RU" sz="1400" b="1" i="1" dirty="0" smtClean="0">
                <a:solidFill>
                  <a:schemeClr val="tx1"/>
                </a:solidFill>
              </a:rPr>
              <a:t>  элементы нужно размещать на одежде, рюкзаках,  личных вещах, роликах, велосипедах  и других предметах.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i="1" dirty="0" smtClean="0">
                <a:solidFill>
                  <a:srgbClr val="FF0000"/>
                </a:solidFill>
              </a:rPr>
              <a:t> </a:t>
            </a:r>
            <a:r>
              <a:rPr lang="ru-RU" sz="1400" b="1" i="1" dirty="0" err="1" smtClean="0">
                <a:solidFill>
                  <a:schemeClr val="tx1"/>
                </a:solidFill>
              </a:rPr>
              <a:t>Световозвращающиеся</a:t>
            </a:r>
            <a:r>
              <a:rPr lang="ru-RU" sz="1400" b="1" i="1" dirty="0" smtClean="0">
                <a:solidFill>
                  <a:schemeClr val="tx1"/>
                </a:solidFill>
              </a:rPr>
              <a:t>  </a:t>
            </a:r>
            <a:r>
              <a:rPr lang="ru-RU" sz="1400" b="1" i="1" dirty="0" smtClean="0">
                <a:solidFill>
                  <a:schemeClr val="tx1"/>
                </a:solidFill>
              </a:rPr>
              <a:t>элементы делают тебя более заметным на дороге.</a:t>
            </a:r>
          </a:p>
          <a:p>
            <a:pPr>
              <a:buFont typeface="Wingdings" pitchFamily="2" charset="2"/>
              <a:buChar char="ü"/>
            </a:pPr>
            <a:r>
              <a:rPr lang="ru-RU" sz="1400" b="1" i="1" dirty="0" smtClean="0">
                <a:solidFill>
                  <a:srgbClr val="FF0000"/>
                </a:solidFill>
              </a:rPr>
              <a:t> </a:t>
            </a:r>
            <a:r>
              <a:rPr lang="ru-RU" sz="1400" b="1" i="1" dirty="0" err="1" smtClean="0">
                <a:solidFill>
                  <a:schemeClr val="tx1"/>
                </a:solidFill>
              </a:rPr>
              <a:t>Световозвращатели</a:t>
            </a:r>
            <a:r>
              <a:rPr lang="ru-RU" sz="1400" b="1" i="1" dirty="0" smtClean="0">
                <a:solidFill>
                  <a:schemeClr val="tx1"/>
                </a:solidFill>
              </a:rPr>
              <a:t>  нужно использовать  в темное время суток  и при неблагоприятных  погодных условиях.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148</TotalTime>
  <Words>167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Обычная</vt:lpstr>
      <vt:lpstr>Световозвращающие  элементы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Световозвращающие  элементы</dc:title>
  <dc:creator>пк</dc:creator>
  <cp:lastModifiedBy>пк</cp:lastModifiedBy>
  <cp:revision>18</cp:revision>
  <dcterms:created xsi:type="dcterms:W3CDTF">2022-12-28T03:59:53Z</dcterms:created>
  <dcterms:modified xsi:type="dcterms:W3CDTF">2022-12-28T06:38:25Z</dcterms:modified>
</cp:coreProperties>
</file>